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0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5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7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5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Warner</dc:creator>
  <cp:lastModifiedBy>Camille Warner</cp:lastModifiedBy>
  <cp:revision>1</cp:revision>
  <dcterms:created xsi:type="dcterms:W3CDTF">2017-11-17T20:45:41Z</dcterms:created>
  <dcterms:modified xsi:type="dcterms:W3CDTF">2017-11-17T20:46:28Z</dcterms:modified>
</cp:coreProperties>
</file>