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918400" cy="438912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" d="100"/>
          <a:sy n="11" d="100"/>
        </p:scale>
        <p:origin x="225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7183123"/>
            <a:ext cx="27980640" cy="1528064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3053043"/>
            <a:ext cx="24688800" cy="10596877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65F1-2101-4CA6-B208-C893DC1C133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300E-9A43-4EB6-847F-059570F6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224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65F1-2101-4CA6-B208-C893DC1C133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300E-9A43-4EB6-847F-059570F6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0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2336800"/>
            <a:ext cx="7098030" cy="37195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2336800"/>
            <a:ext cx="20882610" cy="37195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65F1-2101-4CA6-B208-C893DC1C133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300E-9A43-4EB6-847F-059570F6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19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65F1-2101-4CA6-B208-C893DC1C133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300E-9A43-4EB6-847F-059570F6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717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10942333"/>
            <a:ext cx="28392120" cy="18257517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9372573"/>
            <a:ext cx="28392120" cy="9601197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65F1-2101-4CA6-B208-C893DC1C133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300E-9A43-4EB6-847F-059570F6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36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1684000"/>
            <a:ext cx="13990320" cy="27848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1684000"/>
            <a:ext cx="13990320" cy="27848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65F1-2101-4CA6-B208-C893DC1C133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300E-9A43-4EB6-847F-059570F6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449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336810"/>
            <a:ext cx="28392120" cy="848360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10759443"/>
            <a:ext cx="13926024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6032480"/>
            <a:ext cx="13926024" cy="23581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10759443"/>
            <a:ext cx="13994608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6032480"/>
            <a:ext cx="13994608" cy="23581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65F1-2101-4CA6-B208-C893DC1C133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300E-9A43-4EB6-847F-059570F6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81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65F1-2101-4CA6-B208-C893DC1C133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300E-9A43-4EB6-847F-059570F6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30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65F1-2101-4CA6-B208-C893DC1C133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300E-9A43-4EB6-847F-059570F6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83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6319530"/>
            <a:ext cx="16664940" cy="311912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65F1-2101-4CA6-B208-C893DC1C133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300E-9A43-4EB6-847F-059570F6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052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6319530"/>
            <a:ext cx="16664940" cy="3119120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65F1-2101-4CA6-B208-C893DC1C133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8300E-9A43-4EB6-847F-059570F6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890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2336810"/>
            <a:ext cx="28392120" cy="8483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11684000"/>
            <a:ext cx="28392120" cy="2784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765F1-2101-4CA6-B208-C893DC1C133B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40680650"/>
            <a:ext cx="1110996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8300E-9A43-4EB6-847F-059570F61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784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031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Camille Warner</dc:creator>
  <cp:lastModifiedBy>Camille Warner</cp:lastModifiedBy>
  <cp:revision>2</cp:revision>
  <dcterms:created xsi:type="dcterms:W3CDTF">2017-11-17T20:45:41Z</dcterms:created>
  <dcterms:modified xsi:type="dcterms:W3CDTF">2017-11-17T20:47:02Z</dcterms:modified>
</cp:coreProperties>
</file>