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5" d="100"/>
          <a:sy n="15" d="100"/>
        </p:scale>
        <p:origin x="23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8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6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1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7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9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3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8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0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8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1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9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3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31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Camille Warner</dc:creator>
  <cp:lastModifiedBy>Camille Warner</cp:lastModifiedBy>
  <cp:revision>4</cp:revision>
  <dcterms:created xsi:type="dcterms:W3CDTF">2017-11-17T20:45:41Z</dcterms:created>
  <dcterms:modified xsi:type="dcterms:W3CDTF">2017-11-17T20:47:48Z</dcterms:modified>
</cp:coreProperties>
</file>